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b25b529c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6b25b529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b25b529cd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b25b529c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b25b529cd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6b25b529cd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b25b529c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6b25b529c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b25b529cd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6b25b529cd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b25b5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6b25b5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842c3ba55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842c3ba55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9be460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9be460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842c3ba55_2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842c3ba55_2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9be460b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9be460b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842c3ba55_2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6842c3ba55_2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9be460b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9be460b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3</a:t>
            </a:r>
            <a:endParaRPr/>
          </a:p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Создание дашборда</a:t>
            </a:r>
            <a:endParaRPr sz="1200"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54" name="Google Shape;354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9"/>
          <p:cNvSpPr txBox="1"/>
          <p:nvPr>
            <p:ph idx="1" type="subTitle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место для фильтров и добавьте фильтр по дате. Оформите получившиеся фильтры.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9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60"/>
          <p:cNvSpPr txBox="1"/>
          <p:nvPr>
            <p:ph idx="1" type="subTitle"/>
          </p:nvPr>
        </p:nvSpPr>
        <p:spPr>
          <a:xfrm>
            <a:off x="540000" y="1168500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на ту же страницу, которая есть сейчас таблицу или матрицу с количеством конверсий по Моделям и маркам.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6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4" name="Google Shape;374;p61"/>
          <p:cNvSpPr txBox="1"/>
          <p:nvPr>
            <p:ph idx="1" type="subTitle"/>
          </p:nvPr>
        </p:nvSpPr>
        <p:spPr>
          <a:xfrm>
            <a:off x="540000" y="1168500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скрытую страницу и сделайте на нее ссылку с основного дашборда. Оформите кнопку в корпоративных цветах. На скрытой странице сделайте кнопку Назад и тоже оформите ее в корпоративных цветах.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1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1" name="Google Shape;381;p62"/>
          <p:cNvSpPr txBox="1"/>
          <p:nvPr>
            <p:ph idx="1" type="subTitle"/>
          </p:nvPr>
        </p:nvSpPr>
        <p:spPr>
          <a:xfrm>
            <a:off x="540000" y="1168500"/>
            <a:ext cx="8064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8315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на основную страницу карту с обозначение топ-10 регионов по количеству конверсий. Размер пузырьков сделайте -20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8315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Расположите все получившиеся элементы на 1 странице.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2</a:t>
            </a:r>
            <a:r>
              <a:rPr lang="ru">
                <a:solidFill>
                  <a:schemeClr val="lt1"/>
                </a:solidFill>
              </a:rPr>
              <a:t>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88" name="Google Shape;388;p63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4" name="Google Shape;394;p64"/>
          <p:cNvSpPr txBox="1"/>
          <p:nvPr>
            <p:ph idx="1" type="subTitle"/>
          </p:nvPr>
        </p:nvSpPr>
        <p:spPr>
          <a:xfrm>
            <a:off x="540000" y="1168500"/>
            <a:ext cx="80640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 визуализацию, которую вы сделали на занятии следующими параметрами: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фильтры по региону и городу, Source и Medium и девайсам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Расположите элементы в файле так, чтобы они поместились на одной странице.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Опционально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зарегистрируйте корпоративный аккаунт и сделайте визуализацию количества конверсий по дням в календаре.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00" name="Google Shape;300;p50"/>
          <p:cNvSpPr txBox="1"/>
          <p:nvPr>
            <p:ph idx="2" type="title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четвертой лекции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306" name="Google Shape;306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блоки управления пересекаются в Power BI Desktop и Power BI Pro/Службой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52"/>
          <p:cNvSpPr txBox="1"/>
          <p:nvPr>
            <p:ph idx="1" type="subTitle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блоки управления пересекаются в Power BI Desktop и Power BI Pro/Службой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53"/>
          <p:cNvSpPr txBox="1"/>
          <p:nvPr>
            <p:ph idx="1" type="subTitle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кнопки не существует в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6" name="Google Shape;326;p54"/>
          <p:cNvSpPr txBox="1"/>
          <p:nvPr>
            <p:ph idx="1" type="subTitle"/>
          </p:nvPr>
        </p:nvSpPr>
        <p:spPr>
          <a:xfrm>
            <a:off x="540000" y="1168500"/>
            <a:ext cx="8064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открытый источник в интернете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кнопки не существует в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3" name="Google Shape;333;p55"/>
          <p:cNvSpPr txBox="1"/>
          <p:nvPr>
            <p:ph idx="1" type="subTitle"/>
          </p:nvPr>
        </p:nvSpPr>
        <p:spPr>
          <a:xfrm>
            <a:off x="540000" y="1168500"/>
            <a:ext cx="8064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Сделать ссылку на открытый источник в интернете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548750" y="720000"/>
            <a:ext cx="8064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 помощи какого функционала можно настраивать переключатель элементов?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0" name="Google Shape;340;p56"/>
          <p:cNvSpPr txBox="1"/>
          <p:nvPr>
            <p:ph idx="1" type="subTitle"/>
          </p:nvPr>
        </p:nvSpPr>
        <p:spPr>
          <a:xfrm>
            <a:off x="540000" y="1168500"/>
            <a:ext cx="8064000" cy="3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Листы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Фигуры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фильтров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548750" y="720000"/>
            <a:ext cx="8064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 помощи какого функционала можно настраивать переключатель элементов?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7" name="Google Shape;347;p57"/>
          <p:cNvSpPr txBox="1"/>
          <p:nvPr>
            <p:ph idx="1" type="subTitle"/>
          </p:nvPr>
        </p:nvSpPr>
        <p:spPr>
          <a:xfrm>
            <a:off x="540000" y="1168500"/>
            <a:ext cx="8064000" cy="3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Листы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Фигуры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фильтров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Закладки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